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80" r:id="rId3"/>
    <p:sldId id="481" r:id="rId4"/>
    <p:sldId id="482" r:id="rId5"/>
    <p:sldId id="483" r:id="rId6"/>
    <p:sldId id="485" r:id="rId7"/>
    <p:sldId id="484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a48000b-13d4-4757-8311-4072a5fddc5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e-sfera.hr/dodatni-digitalni-sadrzaji/ea48000b-13d4-4757-8311-4072a5fddc55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19" y="754673"/>
            <a:ext cx="5529943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Lesson</a:t>
            </a:r>
            <a:r>
              <a:rPr lang="hr-HR" sz="2800" dirty="0"/>
              <a:t> 5</a:t>
            </a:r>
            <a:br>
              <a:rPr lang="en-US" sz="2800" dirty="0"/>
            </a:br>
            <a:br>
              <a:rPr lang="en-US" sz="2800" dirty="0"/>
            </a:br>
            <a:r>
              <a:rPr lang="hr-HR" dirty="0" err="1"/>
              <a:t>Goosebumps</a:t>
            </a:r>
            <a:r>
              <a:rPr lang="hr-HR" dirty="0"/>
              <a:t>, </a:t>
            </a:r>
            <a:r>
              <a:rPr lang="hr-HR" dirty="0" err="1"/>
              <a:t>anybody</a:t>
            </a:r>
            <a:r>
              <a:rPr lang="hr-HR" dirty="0"/>
              <a:t>?	</a:t>
            </a:r>
            <a:br>
              <a:rPr lang="hr-HR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52" y="1417455"/>
            <a:ext cx="4012963" cy="51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10F9C3B-3F6A-4B7E-9C5F-4430381F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293"/>
            <a:ext cx="12015216" cy="42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579BE46-7F2E-4308-AA4E-638231F5ECC8}"/>
              </a:ext>
            </a:extLst>
          </p:cNvPr>
          <p:cNvSpPr txBox="1"/>
          <p:nvPr/>
        </p:nvSpPr>
        <p:spPr>
          <a:xfrm>
            <a:off x="962526" y="336884"/>
            <a:ext cx="219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p. 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C6EFD1C-8480-4CB4-9258-939BEDDD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806" y="0"/>
            <a:ext cx="3031194" cy="185571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0C5972B-053D-449D-A563-47AB1D3B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1855711"/>
            <a:ext cx="11963400" cy="477259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1A3F14D-B34C-4CD2-B61B-DA156D1C5759}"/>
              </a:ext>
            </a:extLst>
          </p:cNvPr>
          <p:cNvSpPr txBox="1"/>
          <p:nvPr/>
        </p:nvSpPr>
        <p:spPr>
          <a:xfrm>
            <a:off x="5397138" y="2634215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weather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like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1740C17-B6D1-4659-B153-15C0EFEC08FA}"/>
              </a:ext>
            </a:extLst>
          </p:cNvPr>
          <p:cNvSpPr txBox="1"/>
          <p:nvPr/>
        </p:nvSpPr>
        <p:spPr>
          <a:xfrm>
            <a:off x="5414556" y="3081283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Who </a:t>
            </a:r>
            <a:r>
              <a:rPr lang="hr-HR" sz="2400" dirty="0" err="1">
                <a:solidFill>
                  <a:srgbClr val="FF0000"/>
                </a:solidFill>
              </a:rPr>
              <a:t>lived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house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CBA168A-3F82-46DF-B245-67FA12965F18}"/>
              </a:ext>
            </a:extLst>
          </p:cNvPr>
          <p:cNvSpPr txBox="1"/>
          <p:nvPr/>
        </p:nvSpPr>
        <p:spPr>
          <a:xfrm>
            <a:off x="5414556" y="3643317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did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last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week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482CF77-B3EF-4A48-A0C8-0846DD6FA498}"/>
              </a:ext>
            </a:extLst>
          </p:cNvPr>
          <p:cNvSpPr txBox="1"/>
          <p:nvPr/>
        </p:nvSpPr>
        <p:spPr>
          <a:xfrm>
            <a:off x="5397138" y="4169261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How </a:t>
            </a:r>
            <a:r>
              <a:rPr lang="hr-HR" sz="2400" dirty="0" err="1">
                <a:solidFill>
                  <a:srgbClr val="FF0000"/>
                </a:solidFill>
              </a:rPr>
              <a:t>long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did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stay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9ECF805-9DFF-4E0A-92A6-A2E39D0940D5}"/>
              </a:ext>
            </a:extLst>
          </p:cNvPr>
          <p:cNvSpPr txBox="1"/>
          <p:nvPr/>
        </p:nvSpPr>
        <p:spPr>
          <a:xfrm>
            <a:off x="5397138" y="4695205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Who </a:t>
            </a:r>
            <a:r>
              <a:rPr lang="hr-HR" sz="2400" dirty="0" err="1">
                <a:solidFill>
                  <a:srgbClr val="FF0000"/>
                </a:solidFill>
              </a:rPr>
              <a:t>did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FA40738-045E-45AB-BB7C-8BF468A725E8}"/>
              </a:ext>
            </a:extLst>
          </p:cNvPr>
          <p:cNvSpPr txBox="1"/>
          <p:nvPr/>
        </p:nvSpPr>
        <p:spPr>
          <a:xfrm>
            <a:off x="5397138" y="5192959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did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</a:t>
            </a:r>
            <a:r>
              <a:rPr lang="hr-HR" sz="2400" dirty="0">
                <a:solidFill>
                  <a:srgbClr val="FF0000"/>
                </a:solidFill>
              </a:rPr>
              <a:t> do </a:t>
            </a:r>
            <a:r>
              <a:rPr lang="hr-HR" sz="2400" dirty="0" err="1">
                <a:solidFill>
                  <a:srgbClr val="FF0000"/>
                </a:solidFill>
              </a:rPr>
              <a:t>then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FCA209F-0736-43F2-A0A9-EAB95F185CAF}"/>
              </a:ext>
            </a:extLst>
          </p:cNvPr>
          <p:cNvSpPr txBox="1"/>
          <p:nvPr/>
        </p:nvSpPr>
        <p:spPr>
          <a:xfrm>
            <a:off x="5397138" y="5654624"/>
            <a:ext cx="504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Did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enjoy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drive</a:t>
            </a:r>
            <a:r>
              <a:rPr lang="hr-HR" sz="2400" dirty="0">
                <a:solidFill>
                  <a:srgbClr val="FF0000"/>
                </a:solidFill>
              </a:rPr>
              <a:t>?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002CA8B-60BD-4211-B963-6FC0E828B168}"/>
              </a:ext>
            </a:extLst>
          </p:cNvPr>
          <p:cNvSpPr txBox="1"/>
          <p:nvPr/>
        </p:nvSpPr>
        <p:spPr>
          <a:xfrm>
            <a:off x="7918088" y="6040095"/>
            <a:ext cx="427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was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then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so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strange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about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your</a:t>
            </a:r>
            <a:r>
              <a:rPr lang="hr-HR" sz="2400" dirty="0">
                <a:solidFill>
                  <a:srgbClr val="FF0000"/>
                </a:solidFill>
              </a:rPr>
              <a:t> weekend?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0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77DE35E-3BCD-4C79-B1EE-D2C74D4D3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75" y="266707"/>
            <a:ext cx="7496625" cy="63245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7B50279-7DB0-48BD-BD79-1F6FD30D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06095"/>
            <a:ext cx="4695376" cy="2685198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2E8CD92-0865-4791-A9AD-2FA39D42C636}"/>
              </a:ext>
            </a:extLst>
          </p:cNvPr>
          <p:cNvSpPr txBox="1"/>
          <p:nvPr/>
        </p:nvSpPr>
        <p:spPr>
          <a:xfrm>
            <a:off x="5778720" y="86868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Who </a:t>
            </a:r>
            <a:r>
              <a:rPr lang="hr-HR" dirty="0" err="1">
                <a:solidFill>
                  <a:srgbClr val="FF0000"/>
                </a:solidFill>
              </a:rPr>
              <a:t>did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go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with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E7D557B-19A2-478C-A02B-0361A8D1EED8}"/>
              </a:ext>
            </a:extLst>
          </p:cNvPr>
          <p:cNvSpPr txBox="1"/>
          <p:nvPr/>
        </p:nvSpPr>
        <p:spPr>
          <a:xfrm>
            <a:off x="5854920" y="5120761"/>
            <a:ext cx="55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What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was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so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strange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about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your</a:t>
            </a:r>
            <a:r>
              <a:rPr lang="hr-HR" dirty="0">
                <a:solidFill>
                  <a:srgbClr val="FF0000"/>
                </a:solidFill>
              </a:rPr>
              <a:t> weekend?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FBEE88F-DA66-45F0-A947-E2B984D59BC3}"/>
              </a:ext>
            </a:extLst>
          </p:cNvPr>
          <p:cNvSpPr txBox="1"/>
          <p:nvPr/>
        </p:nvSpPr>
        <p:spPr>
          <a:xfrm>
            <a:off x="5816820" y="438889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How </a:t>
            </a:r>
            <a:r>
              <a:rPr lang="hr-HR" dirty="0" err="1">
                <a:solidFill>
                  <a:srgbClr val="FF0000"/>
                </a:solidFill>
              </a:rPr>
              <a:t>long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stay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32020C23-5BCB-4C5F-BEA1-171FBFE8E04B}"/>
              </a:ext>
            </a:extLst>
          </p:cNvPr>
          <p:cNvSpPr txBox="1"/>
          <p:nvPr/>
        </p:nvSpPr>
        <p:spPr>
          <a:xfrm>
            <a:off x="5778720" y="369391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Who </a:t>
            </a:r>
            <a:r>
              <a:rPr lang="hr-HR" dirty="0" err="1">
                <a:solidFill>
                  <a:srgbClr val="FF0000"/>
                </a:solidFill>
              </a:rPr>
              <a:t>lived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house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225F192-F9BB-408C-957B-87BCA3611275}"/>
              </a:ext>
            </a:extLst>
          </p:cNvPr>
          <p:cNvSpPr txBox="1"/>
          <p:nvPr/>
        </p:nvSpPr>
        <p:spPr>
          <a:xfrm>
            <a:off x="5854920" y="299131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What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 do </a:t>
            </a:r>
            <a:r>
              <a:rPr lang="hr-HR" dirty="0" err="1">
                <a:solidFill>
                  <a:srgbClr val="FF0000"/>
                </a:solidFill>
              </a:rPr>
              <a:t>then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69F11BF-8970-4E4E-80C8-B8CE817904C1}"/>
              </a:ext>
            </a:extLst>
          </p:cNvPr>
          <p:cNvSpPr txBox="1"/>
          <p:nvPr/>
        </p:nvSpPr>
        <p:spPr>
          <a:xfrm>
            <a:off x="5816820" y="234870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Did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you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enjoy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drive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54B5304-0AB3-4CB9-B83B-B47B170E94E5}"/>
              </a:ext>
            </a:extLst>
          </p:cNvPr>
          <p:cNvSpPr txBox="1"/>
          <p:nvPr/>
        </p:nvSpPr>
        <p:spPr>
          <a:xfrm>
            <a:off x="5854920" y="160735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What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was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weather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like</a:t>
            </a:r>
            <a:r>
              <a:rPr lang="hr-HR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5E70D48-7341-4AEF-BE04-8B9EC6A5CD0E}"/>
              </a:ext>
            </a:extLst>
          </p:cNvPr>
          <p:cNvSpPr txBox="1"/>
          <p:nvPr/>
        </p:nvSpPr>
        <p:spPr>
          <a:xfrm>
            <a:off x="822960" y="327660"/>
            <a:ext cx="325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/>
              <a:t>Complete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interview.</a:t>
            </a:r>
          </a:p>
        </p:txBody>
      </p:sp>
    </p:spTree>
    <p:extLst>
      <p:ext uri="{BB962C8B-B14F-4D97-AF65-F5344CB8AC3E}">
        <p14:creationId xmlns:p14="http://schemas.microsoft.com/office/powerpoint/2010/main" val="4534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E1590EA-B331-4457-B38C-5FD32528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464" y="0"/>
            <a:ext cx="7535327" cy="63350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853FFE1-F063-427C-85F8-F69949274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31" y="2478447"/>
            <a:ext cx="7693061" cy="44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7BD5FA-38F4-43E4-AB64-E0F897278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1" y="112294"/>
            <a:ext cx="12221001" cy="674570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C4D948A-4BA6-4791-B88A-79ACEBA48D67}"/>
              </a:ext>
            </a:extLst>
          </p:cNvPr>
          <p:cNvSpPr txBox="1"/>
          <p:nvPr/>
        </p:nvSpPr>
        <p:spPr>
          <a:xfrm>
            <a:off x="8023860" y="5097780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gloomy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F6AFB5B-D442-41B8-AE48-D9B1565F61E5}"/>
              </a:ext>
            </a:extLst>
          </p:cNvPr>
          <p:cNvSpPr txBox="1"/>
          <p:nvPr/>
        </p:nvSpPr>
        <p:spPr>
          <a:xfrm>
            <a:off x="3332874" y="4541058"/>
            <a:ext cx="97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set </a:t>
            </a:r>
            <a:r>
              <a:rPr lang="hr-HR" sz="2400" dirty="0" err="1">
                <a:solidFill>
                  <a:srgbClr val="FF0000"/>
                </a:solidFill>
              </a:rPr>
              <a:t>off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2661852-C854-4E32-8D05-246212868805}"/>
              </a:ext>
            </a:extLst>
          </p:cNvPr>
          <p:cNvSpPr txBox="1"/>
          <p:nvPr/>
        </p:nvSpPr>
        <p:spPr>
          <a:xfrm>
            <a:off x="2331720" y="3941386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notice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853F2E7-BA75-4695-B04A-A0FAC425D7D4}"/>
              </a:ext>
            </a:extLst>
          </p:cNvPr>
          <p:cNvSpPr txBox="1"/>
          <p:nvPr/>
        </p:nvSpPr>
        <p:spPr>
          <a:xfrm>
            <a:off x="2628899" y="3368963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spooky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2939529-F125-4BA2-AB7A-D4B5C2BDB19F}"/>
              </a:ext>
            </a:extLst>
          </p:cNvPr>
          <p:cNvSpPr txBox="1"/>
          <p:nvPr/>
        </p:nvSpPr>
        <p:spPr>
          <a:xfrm>
            <a:off x="2651758" y="2851919"/>
            <a:ext cx="176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stay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</a:t>
            </a:r>
            <a:r>
              <a:rPr lang="hr-HR" sz="2400" dirty="0">
                <a:solidFill>
                  <a:srgbClr val="FF0000"/>
                </a:solidFill>
              </a:rPr>
              <a:t> touch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7A329DF-CEFA-4C1D-B940-38086CA6E959}"/>
              </a:ext>
            </a:extLst>
          </p:cNvPr>
          <p:cNvSpPr txBox="1"/>
          <p:nvPr/>
        </p:nvSpPr>
        <p:spPr>
          <a:xfrm>
            <a:off x="9126149" y="5638800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puzzled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88B3C6B-AE05-4BBA-B6E5-B9971593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30" y="56753"/>
            <a:ext cx="7274339" cy="67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4FBA74-5032-4308-AB7F-8C7266BC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4" y="52148"/>
            <a:ext cx="10712915" cy="680585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2F069CE-6B78-4BC4-A024-CA6006E061AF}"/>
              </a:ext>
            </a:extLst>
          </p:cNvPr>
          <p:cNvSpPr txBox="1"/>
          <p:nvPr/>
        </p:nvSpPr>
        <p:spPr>
          <a:xfrm>
            <a:off x="4297680" y="3646111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had to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C4D8749-24A1-4174-BED1-6F88B7CADA12}"/>
              </a:ext>
            </a:extLst>
          </p:cNvPr>
          <p:cNvSpPr txBox="1"/>
          <p:nvPr/>
        </p:nvSpPr>
        <p:spPr>
          <a:xfrm>
            <a:off x="6847638" y="3254105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missed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C826962-F0F1-4B26-B482-0790342708D5}"/>
              </a:ext>
            </a:extLst>
          </p:cNvPr>
          <p:cNvSpPr txBox="1"/>
          <p:nvPr/>
        </p:nvSpPr>
        <p:spPr>
          <a:xfrm>
            <a:off x="8239960" y="2899590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got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E61731E-E866-46F9-A886-B09A8F5E1166}"/>
              </a:ext>
            </a:extLst>
          </p:cNvPr>
          <p:cNvSpPr txBox="1"/>
          <p:nvPr/>
        </p:nvSpPr>
        <p:spPr>
          <a:xfrm>
            <a:off x="4609432" y="2881641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didn’t</a:t>
            </a:r>
            <a:r>
              <a:rPr lang="hr-HR" sz="2000" dirty="0">
                <a:solidFill>
                  <a:srgbClr val="FF0000"/>
                </a:solidFill>
              </a:rPr>
              <a:t> do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4E63533-F0E5-4B04-8489-5C297601CB29}"/>
              </a:ext>
            </a:extLst>
          </p:cNvPr>
          <p:cNvSpPr txBox="1"/>
          <p:nvPr/>
        </p:nvSpPr>
        <p:spPr>
          <a:xfrm>
            <a:off x="6137041" y="2503230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had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89ADEE9-CAEA-428F-9C0F-D5E04A95626E}"/>
              </a:ext>
            </a:extLst>
          </p:cNvPr>
          <p:cNvSpPr txBox="1"/>
          <p:nvPr/>
        </p:nvSpPr>
        <p:spPr>
          <a:xfrm>
            <a:off x="8321040" y="2103120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92BAABB-EBB8-46BD-BE96-6222741EEFF7}"/>
              </a:ext>
            </a:extLst>
          </p:cNvPr>
          <p:cNvSpPr txBox="1"/>
          <p:nvPr/>
        </p:nvSpPr>
        <p:spPr>
          <a:xfrm>
            <a:off x="6583680" y="4436654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got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D77F8F9-2CA9-4FB7-9CC9-C2E27B38EE31}"/>
              </a:ext>
            </a:extLst>
          </p:cNvPr>
          <p:cNvSpPr txBox="1"/>
          <p:nvPr/>
        </p:nvSpPr>
        <p:spPr>
          <a:xfrm>
            <a:off x="6847638" y="4830837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46B3164-F8B6-4796-8111-0D677307F8B1}"/>
              </a:ext>
            </a:extLst>
          </p:cNvPr>
          <p:cNvSpPr txBox="1"/>
          <p:nvPr/>
        </p:nvSpPr>
        <p:spPr>
          <a:xfrm>
            <a:off x="6530340" y="4042471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1B9BBC0-F902-4334-908A-7E6F3A3945EA}"/>
              </a:ext>
            </a:extLst>
          </p:cNvPr>
          <p:cNvSpPr txBox="1"/>
          <p:nvPr/>
        </p:nvSpPr>
        <p:spPr>
          <a:xfrm>
            <a:off x="8176862" y="3646111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started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882010-0A79-42BF-850A-84621D48A96A}"/>
              </a:ext>
            </a:extLst>
          </p:cNvPr>
          <p:cNvSpPr txBox="1"/>
          <p:nvPr/>
        </p:nvSpPr>
        <p:spPr>
          <a:xfrm>
            <a:off x="2034206" y="5955210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waited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6433D6D-0E1F-47F1-9B80-5637AFF79971}"/>
              </a:ext>
            </a:extLst>
          </p:cNvPr>
          <p:cNvSpPr txBox="1"/>
          <p:nvPr/>
        </p:nvSpPr>
        <p:spPr>
          <a:xfrm>
            <a:off x="4872990" y="5571412"/>
            <a:ext cx="1657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didn’t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dirty="0" err="1">
                <a:solidFill>
                  <a:srgbClr val="FF0000"/>
                </a:solidFill>
              </a:rPr>
              <a:t>have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C265ECB-B7B7-4112-81AF-1E6D5625B6BE}"/>
              </a:ext>
            </a:extLst>
          </p:cNvPr>
          <p:cNvSpPr txBox="1"/>
          <p:nvPr/>
        </p:nvSpPr>
        <p:spPr>
          <a:xfrm>
            <a:off x="1496663" y="5555100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EA3EDAC-236C-47C7-830A-091943C44F06}"/>
              </a:ext>
            </a:extLst>
          </p:cNvPr>
          <p:cNvSpPr txBox="1"/>
          <p:nvPr/>
        </p:nvSpPr>
        <p:spPr>
          <a:xfrm>
            <a:off x="3352397" y="5226954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couldn’t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F93677A-C3FE-4B94-B4E0-CF831EB1F806}"/>
              </a:ext>
            </a:extLst>
          </p:cNvPr>
          <p:cNvSpPr txBox="1"/>
          <p:nvPr/>
        </p:nvSpPr>
        <p:spPr>
          <a:xfrm>
            <a:off x="1927860" y="6355320"/>
            <a:ext cx="115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stayed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6F1C3D9-C11F-4251-9986-25E916FDD41D}"/>
              </a:ext>
            </a:extLst>
          </p:cNvPr>
          <p:cNvSpPr txBox="1"/>
          <p:nvPr/>
        </p:nvSpPr>
        <p:spPr>
          <a:xfrm>
            <a:off x="4861560" y="5955210"/>
            <a:ext cx="11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caught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2155C2D-3258-4129-A99E-E088A666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3" y="10548"/>
            <a:ext cx="9139414" cy="687980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629FFFD-758E-4F4D-9E51-A0EF32E15967}"/>
              </a:ext>
            </a:extLst>
          </p:cNvPr>
          <p:cNvSpPr txBox="1"/>
          <p:nvPr/>
        </p:nvSpPr>
        <p:spPr>
          <a:xfrm>
            <a:off x="3443662" y="4079500"/>
            <a:ext cx="588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6961192-8A29-4102-8A34-A2A528510359}"/>
              </a:ext>
            </a:extLst>
          </p:cNvPr>
          <p:cNvSpPr txBox="1"/>
          <p:nvPr/>
        </p:nvSpPr>
        <p:spPr>
          <a:xfrm>
            <a:off x="5890260" y="3739605"/>
            <a:ext cx="603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met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700159E-8945-4D03-A877-76A5471DA2AE}"/>
              </a:ext>
            </a:extLst>
          </p:cNvPr>
          <p:cNvSpPr txBox="1"/>
          <p:nvPr/>
        </p:nvSpPr>
        <p:spPr>
          <a:xfrm>
            <a:off x="2214031" y="3752910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had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CCCE478-EE84-4C63-B34B-A0DB8C7220A9}"/>
              </a:ext>
            </a:extLst>
          </p:cNvPr>
          <p:cNvSpPr txBox="1"/>
          <p:nvPr/>
        </p:nvSpPr>
        <p:spPr>
          <a:xfrm>
            <a:off x="1927431" y="3407150"/>
            <a:ext cx="767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spent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1D9BD6D-F6DE-40F9-9A3A-4E2A1FFE5C52}"/>
              </a:ext>
            </a:extLst>
          </p:cNvPr>
          <p:cNvSpPr txBox="1"/>
          <p:nvPr/>
        </p:nvSpPr>
        <p:spPr>
          <a:xfrm>
            <a:off x="6258598" y="2718285"/>
            <a:ext cx="81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forgot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E94E831-E8D3-4E6E-960F-E920004758C6}"/>
              </a:ext>
            </a:extLst>
          </p:cNvPr>
          <p:cNvSpPr txBox="1"/>
          <p:nvPr/>
        </p:nvSpPr>
        <p:spPr>
          <a:xfrm>
            <a:off x="1820255" y="1310640"/>
            <a:ext cx="588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B19F1A0-11F7-47C3-8747-046AB877A9D0}"/>
              </a:ext>
            </a:extLst>
          </p:cNvPr>
          <p:cNvSpPr txBox="1"/>
          <p:nvPr/>
        </p:nvSpPr>
        <p:spPr>
          <a:xfrm>
            <a:off x="2040860" y="2702292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put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033BA2C-E729-4383-A433-BB03C1E2E8FA}"/>
              </a:ext>
            </a:extLst>
          </p:cNvPr>
          <p:cNvSpPr txBox="1"/>
          <p:nvPr/>
        </p:nvSpPr>
        <p:spPr>
          <a:xfrm flipH="1">
            <a:off x="3859674" y="2372697"/>
            <a:ext cx="102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found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19C15E2-A0BD-45DA-B576-7B96DAFF387D}"/>
              </a:ext>
            </a:extLst>
          </p:cNvPr>
          <p:cNvSpPr txBox="1"/>
          <p:nvPr/>
        </p:nvSpPr>
        <p:spPr>
          <a:xfrm>
            <a:off x="4983480" y="1341120"/>
            <a:ext cx="52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got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8D19D56-CD64-48D8-BA18-2F79797CCB23}"/>
              </a:ext>
            </a:extLst>
          </p:cNvPr>
          <p:cNvSpPr txBox="1"/>
          <p:nvPr/>
        </p:nvSpPr>
        <p:spPr>
          <a:xfrm>
            <a:off x="3385397" y="2026419"/>
            <a:ext cx="712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went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0D35FBA-6DAF-4542-AE33-83701373689F}"/>
              </a:ext>
            </a:extLst>
          </p:cNvPr>
          <p:cNvSpPr txBox="1"/>
          <p:nvPr/>
        </p:nvSpPr>
        <p:spPr>
          <a:xfrm>
            <a:off x="2888674" y="5503723"/>
            <a:ext cx="63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won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96C32D8-AFDB-483F-AEA6-8C523F7AD7DA}"/>
              </a:ext>
            </a:extLst>
          </p:cNvPr>
          <p:cNvSpPr txBox="1"/>
          <p:nvPr/>
        </p:nvSpPr>
        <p:spPr>
          <a:xfrm>
            <a:off x="2722803" y="5135413"/>
            <a:ext cx="655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took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3F5FEBC-83D9-4AD6-9E7F-84528C13DD57}"/>
              </a:ext>
            </a:extLst>
          </p:cNvPr>
          <p:cNvSpPr txBox="1"/>
          <p:nvPr/>
        </p:nvSpPr>
        <p:spPr>
          <a:xfrm>
            <a:off x="2556932" y="4810423"/>
            <a:ext cx="791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heard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C7A0469-F9F0-4E8C-A041-1B29DE366AC1}"/>
              </a:ext>
            </a:extLst>
          </p:cNvPr>
          <p:cNvSpPr txBox="1"/>
          <p:nvPr/>
        </p:nvSpPr>
        <p:spPr>
          <a:xfrm>
            <a:off x="3451282" y="4431471"/>
            <a:ext cx="712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went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52A6DD1-F128-4E4B-A900-C246941BE423}"/>
              </a:ext>
            </a:extLst>
          </p:cNvPr>
          <p:cNvSpPr txBox="1"/>
          <p:nvPr/>
        </p:nvSpPr>
        <p:spPr>
          <a:xfrm>
            <a:off x="6835140" y="4431471"/>
            <a:ext cx="524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got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19291531-AA4F-421E-8BC7-ED87D7318C56}"/>
              </a:ext>
            </a:extLst>
          </p:cNvPr>
          <p:cNvSpPr txBox="1"/>
          <p:nvPr/>
        </p:nvSpPr>
        <p:spPr>
          <a:xfrm>
            <a:off x="1845692" y="1002090"/>
            <a:ext cx="736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woke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38C04B0-8F07-4D40-8295-2557EC7518C0}"/>
              </a:ext>
            </a:extLst>
          </p:cNvPr>
          <p:cNvSpPr txBox="1"/>
          <p:nvPr/>
        </p:nvSpPr>
        <p:spPr>
          <a:xfrm>
            <a:off x="3293609" y="1701075"/>
            <a:ext cx="895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invited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AND LEARN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r>
              <a:rPr lang="hr-HR" sz="2000" i="1" dirty="0">
                <a:solidFill>
                  <a:prstClr val="black"/>
                </a:solidFill>
                <a:hlinkClick r:id="rId4"/>
              </a:rPr>
              <a:t>https://www.e-sfera.hr/dodatni-digitalni-sadrzaji/ea48000b-13d4-4757-8311-4072a5fddc55/</a:t>
            </a:r>
            <a:endParaRPr lang="hr-HR" sz="2000" i="1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039E19D-0898-4ABC-8957-D46B2AE5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58" y="0"/>
            <a:ext cx="5382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F561EA5-CEA7-40CC-AF29-588D25C43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60" y="0"/>
            <a:ext cx="6201640" cy="23530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97C085-8348-4674-A9E6-24E987A4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3015"/>
            <a:ext cx="6115904" cy="10764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B75D06-464F-40D4-84DF-53639ACEA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360" y="2719288"/>
            <a:ext cx="6115904" cy="14194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4F77314-CE4C-44FF-9654-E30D07D3F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6" y="3428999"/>
            <a:ext cx="5811061" cy="291505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8A74AB2-C08A-4DE0-9B45-BD168F7B8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318" y="4844717"/>
            <a:ext cx="6162643" cy="88231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FC01D90-91E1-4B3A-A6D8-DDAD0AFE2A9B}"/>
              </a:ext>
            </a:extLst>
          </p:cNvPr>
          <p:cNvSpPr txBox="1"/>
          <p:nvPr/>
        </p:nvSpPr>
        <p:spPr>
          <a:xfrm>
            <a:off x="2155351" y="5974724"/>
            <a:ext cx="167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alien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contacts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4251F4B-68D5-4C6E-8872-023C0113C2C6}"/>
              </a:ext>
            </a:extLst>
          </p:cNvPr>
          <p:cNvSpPr txBox="1"/>
          <p:nvPr/>
        </p:nvSpPr>
        <p:spPr>
          <a:xfrm>
            <a:off x="3774374" y="3244333"/>
            <a:ext cx="167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mutant </a:t>
            </a:r>
            <a:r>
              <a:rPr lang="hr-HR" dirty="0" err="1">
                <a:solidFill>
                  <a:srgbClr val="FF0000"/>
                </a:solidFill>
              </a:rPr>
              <a:t>animals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697FD36-7AB2-4384-9734-C90883BDC3CE}"/>
              </a:ext>
            </a:extLst>
          </p:cNvPr>
          <p:cNvSpPr txBox="1"/>
          <p:nvPr/>
        </p:nvSpPr>
        <p:spPr>
          <a:xfrm>
            <a:off x="771896" y="5974724"/>
            <a:ext cx="98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zombies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9142F0C-AD14-4F8B-A897-3A1C75E735CB}"/>
              </a:ext>
            </a:extLst>
          </p:cNvPr>
          <p:cNvSpPr txBox="1"/>
          <p:nvPr/>
        </p:nvSpPr>
        <p:spPr>
          <a:xfrm>
            <a:off x="3827181" y="5974724"/>
            <a:ext cx="167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haunted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house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DEA8A82-AEF5-45B2-AB96-A76793D7A78A}"/>
              </a:ext>
            </a:extLst>
          </p:cNvPr>
          <p:cNvSpPr txBox="1"/>
          <p:nvPr/>
        </p:nvSpPr>
        <p:spPr>
          <a:xfrm>
            <a:off x="403761" y="4475385"/>
            <a:ext cx="197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parallel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universe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FE7CB9E-A194-4DFD-911F-5F8A4ABB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25" y="0"/>
            <a:ext cx="8590949" cy="67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734BE17-B160-43BC-8ED9-FAD09A26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3" y="67402"/>
            <a:ext cx="10891216" cy="672319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2F919FD-1C70-4E9C-A7A8-2D534735E892}"/>
              </a:ext>
            </a:extLst>
          </p:cNvPr>
          <p:cNvSpPr txBox="1"/>
          <p:nvPr/>
        </p:nvSpPr>
        <p:spPr>
          <a:xfrm>
            <a:off x="10620664" y="2513280"/>
            <a:ext cx="3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4033098-2498-4244-AC21-988FFD79CBB9}"/>
              </a:ext>
            </a:extLst>
          </p:cNvPr>
          <p:cNvSpPr txBox="1"/>
          <p:nvPr/>
        </p:nvSpPr>
        <p:spPr>
          <a:xfrm>
            <a:off x="10620664" y="5189990"/>
            <a:ext cx="3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AB2A34A-5259-41C9-8C18-2902EC2AC5E5}"/>
              </a:ext>
            </a:extLst>
          </p:cNvPr>
          <p:cNvSpPr txBox="1"/>
          <p:nvPr/>
        </p:nvSpPr>
        <p:spPr>
          <a:xfrm>
            <a:off x="5065095" y="5152802"/>
            <a:ext cx="3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7A0F271-CC47-4F92-9269-32AC57E2CE20}"/>
              </a:ext>
            </a:extLst>
          </p:cNvPr>
          <p:cNvSpPr txBox="1"/>
          <p:nvPr/>
        </p:nvSpPr>
        <p:spPr>
          <a:xfrm>
            <a:off x="5060762" y="2463392"/>
            <a:ext cx="3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1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A92E3E4-EB86-4510-9228-9332DA5CA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" y="142276"/>
            <a:ext cx="12189979" cy="6859137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397A456-6918-4481-ACD6-70FF02CA0417}"/>
              </a:ext>
            </a:extLst>
          </p:cNvPr>
          <p:cNvSpPr txBox="1"/>
          <p:nvPr/>
        </p:nvSpPr>
        <p:spPr>
          <a:xfrm>
            <a:off x="6616700" y="189676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1FC8ACB-9C72-4863-B646-FC40AC09B977}"/>
              </a:ext>
            </a:extLst>
          </p:cNvPr>
          <p:cNvSpPr txBox="1"/>
          <p:nvPr/>
        </p:nvSpPr>
        <p:spPr>
          <a:xfrm>
            <a:off x="10620664" y="2513280"/>
            <a:ext cx="3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34ADE42-7B4B-47BA-A038-17257512AE97}"/>
              </a:ext>
            </a:extLst>
          </p:cNvPr>
          <p:cNvSpPr txBox="1"/>
          <p:nvPr/>
        </p:nvSpPr>
        <p:spPr>
          <a:xfrm>
            <a:off x="10773064" y="2665680"/>
            <a:ext cx="34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C778647-26F2-4995-9A7A-8C7DEB02F415}"/>
              </a:ext>
            </a:extLst>
          </p:cNvPr>
          <p:cNvSpPr txBox="1"/>
          <p:nvPr/>
        </p:nvSpPr>
        <p:spPr>
          <a:xfrm>
            <a:off x="6616700" y="14351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87CEBE6-8451-4F42-848C-3CB4E962CDD1}"/>
              </a:ext>
            </a:extLst>
          </p:cNvPr>
          <p:cNvSpPr txBox="1"/>
          <p:nvPr/>
        </p:nvSpPr>
        <p:spPr>
          <a:xfrm>
            <a:off x="6607082" y="235843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51280B0-1CC8-43E1-B313-468B724BAD52}"/>
              </a:ext>
            </a:extLst>
          </p:cNvPr>
          <p:cNvSpPr txBox="1"/>
          <p:nvPr/>
        </p:nvSpPr>
        <p:spPr>
          <a:xfrm>
            <a:off x="6607082" y="284549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3A58849-6B7B-4947-82BE-8710C27430DB}"/>
              </a:ext>
            </a:extLst>
          </p:cNvPr>
          <p:cNvSpPr txBox="1"/>
          <p:nvPr/>
        </p:nvSpPr>
        <p:spPr>
          <a:xfrm>
            <a:off x="6607082" y="333256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7D52694-BF53-4D94-A9AA-F873308872DA}"/>
              </a:ext>
            </a:extLst>
          </p:cNvPr>
          <p:cNvSpPr txBox="1"/>
          <p:nvPr/>
        </p:nvSpPr>
        <p:spPr>
          <a:xfrm>
            <a:off x="6607082" y="381962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869989F-AE59-4DF0-B862-F66F77EC35FA}"/>
              </a:ext>
            </a:extLst>
          </p:cNvPr>
          <p:cNvSpPr txBox="1"/>
          <p:nvPr/>
        </p:nvSpPr>
        <p:spPr>
          <a:xfrm>
            <a:off x="6597464" y="424365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6D76774-1C97-4090-8586-721E739415E0}"/>
              </a:ext>
            </a:extLst>
          </p:cNvPr>
          <p:cNvSpPr txBox="1"/>
          <p:nvPr/>
        </p:nvSpPr>
        <p:spPr>
          <a:xfrm>
            <a:off x="6597464" y="469308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088A3A6-218C-42A3-AF61-D798F719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5196"/>
            <a:ext cx="4074695" cy="64485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112F577-0927-4989-AE0B-733EA7D8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720" y="0"/>
            <a:ext cx="4638264" cy="19677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FE34BF9-1016-45EF-9BD5-E8665805B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000" y="892927"/>
            <a:ext cx="4732422" cy="442762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9DBAB1E-CF4B-4996-9F53-40622362B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291" y="5918280"/>
            <a:ext cx="5567449" cy="82545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37698E3-FD3F-4EA8-8108-4094FFCE3807}"/>
              </a:ext>
            </a:extLst>
          </p:cNvPr>
          <p:cNvSpPr txBox="1"/>
          <p:nvPr/>
        </p:nvSpPr>
        <p:spPr>
          <a:xfrm>
            <a:off x="7214000" y="33981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CDE93C4-B66B-4343-ABC2-F6C825D27FB5}"/>
              </a:ext>
            </a:extLst>
          </p:cNvPr>
          <p:cNvSpPr txBox="1"/>
          <p:nvPr/>
        </p:nvSpPr>
        <p:spPr>
          <a:xfrm>
            <a:off x="7214000" y="39844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32E2DA1-9492-4739-B0DA-96589AF81719}"/>
              </a:ext>
            </a:extLst>
          </p:cNvPr>
          <p:cNvSpPr txBox="1"/>
          <p:nvPr/>
        </p:nvSpPr>
        <p:spPr>
          <a:xfrm>
            <a:off x="7218131" y="14643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299DE4C-8F59-44ED-8540-FD1F674B912A}"/>
              </a:ext>
            </a:extLst>
          </p:cNvPr>
          <p:cNvSpPr txBox="1"/>
          <p:nvPr/>
        </p:nvSpPr>
        <p:spPr>
          <a:xfrm>
            <a:off x="7231772" y="47011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686AE6B-0312-4C6F-B35C-BA0123906368}"/>
              </a:ext>
            </a:extLst>
          </p:cNvPr>
          <p:cNvSpPr txBox="1"/>
          <p:nvPr/>
        </p:nvSpPr>
        <p:spPr>
          <a:xfrm>
            <a:off x="7218131" y="28863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282AD4F-74A9-45A5-8634-D924F1BF517E}"/>
              </a:ext>
            </a:extLst>
          </p:cNvPr>
          <p:cNvSpPr txBox="1"/>
          <p:nvPr/>
        </p:nvSpPr>
        <p:spPr>
          <a:xfrm>
            <a:off x="7231772" y="18627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8A972-7D60-D0D6-9D24-DFE7463243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52" t="42834" r="33826" b="29715"/>
          <a:stretch/>
        </p:blipFill>
        <p:spPr>
          <a:xfrm>
            <a:off x="4304291" y="2577175"/>
            <a:ext cx="2346563" cy="10841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907688-9E96-CCB5-F69C-EC26AC55C66E}"/>
              </a:ext>
            </a:extLst>
          </p:cNvPr>
          <p:cNvSpPr txBox="1"/>
          <p:nvPr/>
        </p:nvSpPr>
        <p:spPr>
          <a:xfrm>
            <a:off x="4637840" y="3707019"/>
            <a:ext cx="158084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7"/>
              </a:rPr>
              <a:t>https://www.e-sfera.hr/dodatni-digitalni-sadrzaji/ea48000b-13d4-4757-8311-4072a5fddc55/</a:t>
            </a:r>
            <a:endParaRPr lang="hr-HR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1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F7E7557-1602-4D94-A812-B3B3D557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4163" cy="543827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C95DFF6-63FD-43D3-9075-DCD95EC9B975}"/>
              </a:ext>
            </a:extLst>
          </p:cNvPr>
          <p:cNvSpPr txBox="1"/>
          <p:nvPr/>
        </p:nvSpPr>
        <p:spPr>
          <a:xfrm>
            <a:off x="6756400" y="1905001"/>
            <a:ext cx="33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2A24AB2-90BC-497D-9D53-321FC3ADBEB6}"/>
              </a:ext>
            </a:extLst>
          </p:cNvPr>
          <p:cNvSpPr txBox="1"/>
          <p:nvPr/>
        </p:nvSpPr>
        <p:spPr>
          <a:xfrm>
            <a:off x="6756400" y="14197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210DA8B-E914-4969-A351-617A7F9085F2}"/>
              </a:ext>
            </a:extLst>
          </p:cNvPr>
          <p:cNvSpPr txBox="1"/>
          <p:nvPr/>
        </p:nvSpPr>
        <p:spPr>
          <a:xfrm>
            <a:off x="6746442" y="27051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FC17A92-7A2E-4C1E-B3A2-115E9FD15826}"/>
              </a:ext>
            </a:extLst>
          </p:cNvPr>
          <p:cNvSpPr txBox="1"/>
          <p:nvPr/>
        </p:nvSpPr>
        <p:spPr>
          <a:xfrm>
            <a:off x="6790026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4795E61-A023-4410-8A0E-F1CBBF739624}"/>
              </a:ext>
            </a:extLst>
          </p:cNvPr>
          <p:cNvSpPr txBox="1"/>
          <p:nvPr/>
        </p:nvSpPr>
        <p:spPr>
          <a:xfrm>
            <a:off x="6776821" y="36912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B4F8621-CEE3-48A7-8298-95E9C73AC038}"/>
              </a:ext>
            </a:extLst>
          </p:cNvPr>
          <p:cNvSpPr txBox="1"/>
          <p:nvPr/>
        </p:nvSpPr>
        <p:spPr>
          <a:xfrm>
            <a:off x="6804963" y="41030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4518FE0-A32A-4266-86BE-33FB462840D1}"/>
              </a:ext>
            </a:extLst>
          </p:cNvPr>
          <p:cNvSpPr txBox="1"/>
          <p:nvPr/>
        </p:nvSpPr>
        <p:spPr>
          <a:xfrm>
            <a:off x="6776821" y="462045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7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DF3124D-10EF-455E-81FB-33CDC3AB3C76}"/>
              </a:ext>
            </a:extLst>
          </p:cNvPr>
          <p:cNvSpPr txBox="1"/>
          <p:nvPr/>
        </p:nvSpPr>
        <p:spPr>
          <a:xfrm>
            <a:off x="6776821" y="23207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8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303BE21-2D52-47DE-A5E9-242A1497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4" y="85925"/>
            <a:ext cx="7745488" cy="18708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0D6B4B8-C976-402E-BA85-DE03413D0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296" y="157946"/>
            <a:ext cx="4108704" cy="28420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1695E1-817B-412C-ACB8-D7B43D0D5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14" y="2478265"/>
            <a:ext cx="7839456" cy="42938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081ACF1-8775-40D0-8A00-BFBCD29D2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316" y="3489559"/>
            <a:ext cx="3430533" cy="33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227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Unit 2: Lesson 5  Goosebumps, anybody?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213</cp:revision>
  <dcterms:created xsi:type="dcterms:W3CDTF">2021-09-01T06:25:32Z</dcterms:created>
  <dcterms:modified xsi:type="dcterms:W3CDTF">2022-10-13T13:04:53Z</dcterms:modified>
</cp:coreProperties>
</file>